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94" r:id="rId5"/>
  </p:sldIdLst>
  <p:sldSz cx="12192000" cy="6858000"/>
  <p:notesSz cx="7315200" cy="96012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228"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4143375" y="0"/>
            <a:ext cx="3170238" cy="481013"/>
          </a:xfrm>
          <a:prstGeom prst="rect">
            <a:avLst/>
          </a:prstGeom>
        </p:spPr>
        <p:txBody>
          <a:bodyPr vert="horz" lIns="91440" tIns="45720" rIns="91440" bIns="45720" rtlCol="0"/>
          <a:lstStyle>
            <a:lvl1pPr algn="r">
              <a:defRPr sz="1200"/>
            </a:lvl1pPr>
          </a:lstStyle>
          <a:p>
            <a:fld id="{80BD59A5-A289-46CB-87BC-2BF51946BCC7}" type="datetimeFigureOut">
              <a:rPr lang="fr-FR" smtClean="0"/>
              <a:t>03/07/2023</a:t>
            </a:fld>
            <a:endParaRPr lang="fr-FR"/>
          </a:p>
        </p:txBody>
      </p:sp>
      <p:sp>
        <p:nvSpPr>
          <p:cNvPr id="4" name="Espace réservé de l'image des diapositives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731838" y="4621213"/>
            <a:ext cx="5851525" cy="3779837"/>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120188"/>
            <a:ext cx="3170238" cy="481012"/>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4143375" y="9120188"/>
            <a:ext cx="3170238" cy="481012"/>
          </a:xfrm>
          <a:prstGeom prst="rect">
            <a:avLst/>
          </a:prstGeom>
        </p:spPr>
        <p:txBody>
          <a:bodyPr vert="horz" lIns="91440" tIns="45720" rIns="91440" bIns="45720" rtlCol="0" anchor="b"/>
          <a:lstStyle>
            <a:lvl1pPr algn="r">
              <a:defRPr sz="1200"/>
            </a:lvl1pPr>
          </a:lstStyle>
          <a:p>
            <a:fld id="{0ED416CA-CDFF-433F-98AC-AEA752D42C14}" type="slidenum">
              <a:rPr lang="fr-FR" smtClean="0"/>
              <a:t>‹N°›</a:t>
            </a:fld>
            <a:endParaRPr lang="fr-FR"/>
          </a:p>
        </p:txBody>
      </p:sp>
    </p:spTree>
    <p:extLst>
      <p:ext uri="{BB962C8B-B14F-4D97-AF65-F5344CB8AC3E}">
        <p14:creationId xmlns:p14="http://schemas.microsoft.com/office/powerpoint/2010/main" val="9270620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0ED416CA-CDFF-433F-98AC-AEA752D42C14}" type="slidenum">
              <a:rPr lang="fr-FR" smtClean="0"/>
              <a:t>1</a:t>
            </a:fld>
            <a:endParaRPr lang="fr-FR"/>
          </a:p>
        </p:txBody>
      </p:sp>
    </p:spTree>
    <p:extLst>
      <p:ext uri="{BB962C8B-B14F-4D97-AF65-F5344CB8AC3E}">
        <p14:creationId xmlns:p14="http://schemas.microsoft.com/office/powerpoint/2010/main" val="20036164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29F4DF-BDDF-4977-A6EE-32BAF337EB05}"/>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4DA3288E-C6DE-4346-BE59-580AFD126E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9330EAD5-C16B-418E-90AC-A2F2EC4EC0C0}"/>
              </a:ext>
            </a:extLst>
          </p:cNvPr>
          <p:cNvSpPr>
            <a:spLocks noGrp="1"/>
          </p:cNvSpPr>
          <p:nvPr>
            <p:ph type="dt" sz="half" idx="10"/>
          </p:nvPr>
        </p:nvSpPr>
        <p:spPr/>
        <p:txBody>
          <a:bodyPr/>
          <a:lstStyle/>
          <a:p>
            <a:fld id="{966D0AF3-4F44-47A8-8A2A-DEC5B660B0D5}" type="datetimeFigureOut">
              <a:rPr lang="fr-FR" smtClean="0"/>
              <a:t>03/07/2023</a:t>
            </a:fld>
            <a:endParaRPr lang="fr-FR"/>
          </a:p>
        </p:txBody>
      </p:sp>
      <p:sp>
        <p:nvSpPr>
          <p:cNvPr id="5" name="Espace réservé du pied de page 4">
            <a:extLst>
              <a:ext uri="{FF2B5EF4-FFF2-40B4-BE49-F238E27FC236}">
                <a16:creationId xmlns:a16="http://schemas.microsoft.com/office/drawing/2014/main" id="{65F6F027-758F-4B1F-A4D7-1909ABD9530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1AF5F92-EF5E-45E1-83FC-7C0B68A6D3F1}"/>
              </a:ext>
            </a:extLst>
          </p:cNvPr>
          <p:cNvSpPr>
            <a:spLocks noGrp="1"/>
          </p:cNvSpPr>
          <p:nvPr>
            <p:ph type="sldNum" sz="quarter" idx="12"/>
          </p:nvPr>
        </p:nvSpPr>
        <p:spPr/>
        <p:txBody>
          <a:bodyPr/>
          <a:lstStyle/>
          <a:p>
            <a:fld id="{F5CBEE0E-5CD2-4B34-A3CB-7925CFEB149D}" type="slidenum">
              <a:rPr lang="fr-FR" smtClean="0"/>
              <a:t>‹N°›</a:t>
            </a:fld>
            <a:endParaRPr lang="fr-FR"/>
          </a:p>
        </p:txBody>
      </p:sp>
    </p:spTree>
    <p:extLst>
      <p:ext uri="{BB962C8B-B14F-4D97-AF65-F5344CB8AC3E}">
        <p14:creationId xmlns:p14="http://schemas.microsoft.com/office/powerpoint/2010/main" val="3080683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08EB87F-04A9-49A8-9C4C-5B7CFE6F3DB2}"/>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45CAF3AB-FC44-42DC-A2A0-3C46F62AE742}"/>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59C6D79-52BB-482D-AA62-54FD3FC12428}"/>
              </a:ext>
            </a:extLst>
          </p:cNvPr>
          <p:cNvSpPr>
            <a:spLocks noGrp="1"/>
          </p:cNvSpPr>
          <p:nvPr>
            <p:ph type="dt" sz="half" idx="10"/>
          </p:nvPr>
        </p:nvSpPr>
        <p:spPr/>
        <p:txBody>
          <a:bodyPr/>
          <a:lstStyle/>
          <a:p>
            <a:fld id="{966D0AF3-4F44-47A8-8A2A-DEC5B660B0D5}" type="datetimeFigureOut">
              <a:rPr lang="fr-FR" smtClean="0"/>
              <a:t>03/07/2023</a:t>
            </a:fld>
            <a:endParaRPr lang="fr-FR"/>
          </a:p>
        </p:txBody>
      </p:sp>
      <p:sp>
        <p:nvSpPr>
          <p:cNvPr id="5" name="Espace réservé du pied de page 4">
            <a:extLst>
              <a:ext uri="{FF2B5EF4-FFF2-40B4-BE49-F238E27FC236}">
                <a16:creationId xmlns:a16="http://schemas.microsoft.com/office/drawing/2014/main" id="{E7750469-534D-4DFA-9AD4-4ACAAA06B0E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DFE3B54-1843-4D87-B05F-85BFD109E1E8}"/>
              </a:ext>
            </a:extLst>
          </p:cNvPr>
          <p:cNvSpPr>
            <a:spLocks noGrp="1"/>
          </p:cNvSpPr>
          <p:nvPr>
            <p:ph type="sldNum" sz="quarter" idx="12"/>
          </p:nvPr>
        </p:nvSpPr>
        <p:spPr/>
        <p:txBody>
          <a:bodyPr/>
          <a:lstStyle/>
          <a:p>
            <a:fld id="{F5CBEE0E-5CD2-4B34-A3CB-7925CFEB149D}" type="slidenum">
              <a:rPr lang="fr-FR" smtClean="0"/>
              <a:t>‹N°›</a:t>
            </a:fld>
            <a:endParaRPr lang="fr-FR"/>
          </a:p>
        </p:txBody>
      </p:sp>
    </p:spTree>
    <p:extLst>
      <p:ext uri="{BB962C8B-B14F-4D97-AF65-F5344CB8AC3E}">
        <p14:creationId xmlns:p14="http://schemas.microsoft.com/office/powerpoint/2010/main" val="3777389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B24D6A61-9DA8-4504-B130-ADE6F9FA9B5B}"/>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115B42D1-F017-4F6E-845A-A6CD5D42B854}"/>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1C1FDF8-4830-4745-86F7-5CCD744EFBDA}"/>
              </a:ext>
            </a:extLst>
          </p:cNvPr>
          <p:cNvSpPr>
            <a:spLocks noGrp="1"/>
          </p:cNvSpPr>
          <p:nvPr>
            <p:ph type="dt" sz="half" idx="10"/>
          </p:nvPr>
        </p:nvSpPr>
        <p:spPr/>
        <p:txBody>
          <a:bodyPr/>
          <a:lstStyle/>
          <a:p>
            <a:fld id="{966D0AF3-4F44-47A8-8A2A-DEC5B660B0D5}" type="datetimeFigureOut">
              <a:rPr lang="fr-FR" smtClean="0"/>
              <a:t>03/07/2023</a:t>
            </a:fld>
            <a:endParaRPr lang="fr-FR"/>
          </a:p>
        </p:txBody>
      </p:sp>
      <p:sp>
        <p:nvSpPr>
          <p:cNvPr id="5" name="Espace réservé du pied de page 4">
            <a:extLst>
              <a:ext uri="{FF2B5EF4-FFF2-40B4-BE49-F238E27FC236}">
                <a16:creationId xmlns:a16="http://schemas.microsoft.com/office/drawing/2014/main" id="{E99109FB-2583-4ED7-AF2C-104CAF0E36B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AF6124D-561C-4510-ABA0-997CB6858BFA}"/>
              </a:ext>
            </a:extLst>
          </p:cNvPr>
          <p:cNvSpPr>
            <a:spLocks noGrp="1"/>
          </p:cNvSpPr>
          <p:nvPr>
            <p:ph type="sldNum" sz="quarter" idx="12"/>
          </p:nvPr>
        </p:nvSpPr>
        <p:spPr/>
        <p:txBody>
          <a:bodyPr/>
          <a:lstStyle/>
          <a:p>
            <a:fld id="{F5CBEE0E-5CD2-4B34-A3CB-7925CFEB149D}" type="slidenum">
              <a:rPr lang="fr-FR" smtClean="0"/>
              <a:t>‹N°›</a:t>
            </a:fld>
            <a:endParaRPr lang="fr-FR"/>
          </a:p>
        </p:txBody>
      </p:sp>
    </p:spTree>
    <p:extLst>
      <p:ext uri="{BB962C8B-B14F-4D97-AF65-F5344CB8AC3E}">
        <p14:creationId xmlns:p14="http://schemas.microsoft.com/office/powerpoint/2010/main" val="292292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D181CE-F1B9-42E8-9F66-93D2DE23D6E6}"/>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DA57574B-1F16-41F1-A11B-7351D2DE7845}"/>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3D73906-3F16-4A8D-9367-00ABCAC14AAB}"/>
              </a:ext>
            </a:extLst>
          </p:cNvPr>
          <p:cNvSpPr>
            <a:spLocks noGrp="1"/>
          </p:cNvSpPr>
          <p:nvPr>
            <p:ph type="dt" sz="half" idx="10"/>
          </p:nvPr>
        </p:nvSpPr>
        <p:spPr/>
        <p:txBody>
          <a:bodyPr/>
          <a:lstStyle/>
          <a:p>
            <a:fld id="{966D0AF3-4F44-47A8-8A2A-DEC5B660B0D5}" type="datetimeFigureOut">
              <a:rPr lang="fr-FR" smtClean="0"/>
              <a:t>03/07/2023</a:t>
            </a:fld>
            <a:endParaRPr lang="fr-FR"/>
          </a:p>
        </p:txBody>
      </p:sp>
      <p:sp>
        <p:nvSpPr>
          <p:cNvPr id="5" name="Espace réservé du pied de page 4">
            <a:extLst>
              <a:ext uri="{FF2B5EF4-FFF2-40B4-BE49-F238E27FC236}">
                <a16:creationId xmlns:a16="http://schemas.microsoft.com/office/drawing/2014/main" id="{CB7F6F14-EBF8-497A-A73C-D15155EEC87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0A5BC18-E066-4191-898B-5A7AE328CE6F}"/>
              </a:ext>
            </a:extLst>
          </p:cNvPr>
          <p:cNvSpPr>
            <a:spLocks noGrp="1"/>
          </p:cNvSpPr>
          <p:nvPr>
            <p:ph type="sldNum" sz="quarter" idx="12"/>
          </p:nvPr>
        </p:nvSpPr>
        <p:spPr/>
        <p:txBody>
          <a:bodyPr/>
          <a:lstStyle/>
          <a:p>
            <a:fld id="{F5CBEE0E-5CD2-4B34-A3CB-7925CFEB149D}" type="slidenum">
              <a:rPr lang="fr-FR" smtClean="0"/>
              <a:t>‹N°›</a:t>
            </a:fld>
            <a:endParaRPr lang="fr-FR"/>
          </a:p>
        </p:txBody>
      </p:sp>
    </p:spTree>
    <p:extLst>
      <p:ext uri="{BB962C8B-B14F-4D97-AF65-F5344CB8AC3E}">
        <p14:creationId xmlns:p14="http://schemas.microsoft.com/office/powerpoint/2010/main" val="640025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00B55A-CCED-4B54-AF80-AEE25FF522D4}"/>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4DF4260C-975B-4AEA-9669-3781C3DDCB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2D56B1E0-B8BD-4192-B0FF-9D4D16375D7D}"/>
              </a:ext>
            </a:extLst>
          </p:cNvPr>
          <p:cNvSpPr>
            <a:spLocks noGrp="1"/>
          </p:cNvSpPr>
          <p:nvPr>
            <p:ph type="dt" sz="half" idx="10"/>
          </p:nvPr>
        </p:nvSpPr>
        <p:spPr/>
        <p:txBody>
          <a:bodyPr/>
          <a:lstStyle/>
          <a:p>
            <a:fld id="{966D0AF3-4F44-47A8-8A2A-DEC5B660B0D5}" type="datetimeFigureOut">
              <a:rPr lang="fr-FR" smtClean="0"/>
              <a:t>03/07/2023</a:t>
            </a:fld>
            <a:endParaRPr lang="fr-FR"/>
          </a:p>
        </p:txBody>
      </p:sp>
      <p:sp>
        <p:nvSpPr>
          <p:cNvPr id="5" name="Espace réservé du pied de page 4">
            <a:extLst>
              <a:ext uri="{FF2B5EF4-FFF2-40B4-BE49-F238E27FC236}">
                <a16:creationId xmlns:a16="http://schemas.microsoft.com/office/drawing/2014/main" id="{AFECDB48-CA38-4233-A903-AB3F7F4EF60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3120AEE-1109-4081-98CC-D6E6CA48E389}"/>
              </a:ext>
            </a:extLst>
          </p:cNvPr>
          <p:cNvSpPr>
            <a:spLocks noGrp="1"/>
          </p:cNvSpPr>
          <p:nvPr>
            <p:ph type="sldNum" sz="quarter" idx="12"/>
          </p:nvPr>
        </p:nvSpPr>
        <p:spPr/>
        <p:txBody>
          <a:bodyPr/>
          <a:lstStyle/>
          <a:p>
            <a:fld id="{F5CBEE0E-5CD2-4B34-A3CB-7925CFEB149D}" type="slidenum">
              <a:rPr lang="fr-FR" smtClean="0"/>
              <a:t>‹N°›</a:t>
            </a:fld>
            <a:endParaRPr lang="fr-FR"/>
          </a:p>
        </p:txBody>
      </p:sp>
    </p:spTree>
    <p:extLst>
      <p:ext uri="{BB962C8B-B14F-4D97-AF65-F5344CB8AC3E}">
        <p14:creationId xmlns:p14="http://schemas.microsoft.com/office/powerpoint/2010/main" val="372014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EE2C56-877E-4FCD-B0FF-EC040A8924C1}"/>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331ED42-68E3-4A49-960F-82E93D76FA36}"/>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5EC59D49-607A-4EF3-995F-E276FFF074A0}"/>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C3DAF505-F010-402F-A8D6-93DFB35CE9A2}"/>
              </a:ext>
            </a:extLst>
          </p:cNvPr>
          <p:cNvSpPr>
            <a:spLocks noGrp="1"/>
          </p:cNvSpPr>
          <p:nvPr>
            <p:ph type="dt" sz="half" idx="10"/>
          </p:nvPr>
        </p:nvSpPr>
        <p:spPr/>
        <p:txBody>
          <a:bodyPr/>
          <a:lstStyle/>
          <a:p>
            <a:fld id="{966D0AF3-4F44-47A8-8A2A-DEC5B660B0D5}" type="datetimeFigureOut">
              <a:rPr lang="fr-FR" smtClean="0"/>
              <a:t>03/07/2023</a:t>
            </a:fld>
            <a:endParaRPr lang="fr-FR"/>
          </a:p>
        </p:txBody>
      </p:sp>
      <p:sp>
        <p:nvSpPr>
          <p:cNvPr id="6" name="Espace réservé du pied de page 5">
            <a:extLst>
              <a:ext uri="{FF2B5EF4-FFF2-40B4-BE49-F238E27FC236}">
                <a16:creationId xmlns:a16="http://schemas.microsoft.com/office/drawing/2014/main" id="{13A3C6C3-4C57-4EA2-836E-F8FA03C99DA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DE8BE18-6472-4B63-931D-5392C5C83840}"/>
              </a:ext>
            </a:extLst>
          </p:cNvPr>
          <p:cNvSpPr>
            <a:spLocks noGrp="1"/>
          </p:cNvSpPr>
          <p:nvPr>
            <p:ph type="sldNum" sz="quarter" idx="12"/>
          </p:nvPr>
        </p:nvSpPr>
        <p:spPr/>
        <p:txBody>
          <a:bodyPr/>
          <a:lstStyle/>
          <a:p>
            <a:fld id="{F5CBEE0E-5CD2-4B34-A3CB-7925CFEB149D}" type="slidenum">
              <a:rPr lang="fr-FR" smtClean="0"/>
              <a:t>‹N°›</a:t>
            </a:fld>
            <a:endParaRPr lang="fr-FR"/>
          </a:p>
        </p:txBody>
      </p:sp>
    </p:spTree>
    <p:extLst>
      <p:ext uri="{BB962C8B-B14F-4D97-AF65-F5344CB8AC3E}">
        <p14:creationId xmlns:p14="http://schemas.microsoft.com/office/powerpoint/2010/main" val="20061674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D636126-4363-4DF0-850E-15521FFD722C}"/>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077A13A8-A761-4C45-8DAA-C09613AEB5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8D8717DE-F727-4592-B47C-7C664736002C}"/>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CE128B03-0DC6-4BBC-9C3F-7E05F3B18B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B19F86E-04CE-415A-8ABD-3E5D285572ED}"/>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2D20881-1F0E-4169-9194-0941E33FD4AA}"/>
              </a:ext>
            </a:extLst>
          </p:cNvPr>
          <p:cNvSpPr>
            <a:spLocks noGrp="1"/>
          </p:cNvSpPr>
          <p:nvPr>
            <p:ph type="dt" sz="half" idx="10"/>
          </p:nvPr>
        </p:nvSpPr>
        <p:spPr/>
        <p:txBody>
          <a:bodyPr/>
          <a:lstStyle/>
          <a:p>
            <a:fld id="{966D0AF3-4F44-47A8-8A2A-DEC5B660B0D5}" type="datetimeFigureOut">
              <a:rPr lang="fr-FR" smtClean="0"/>
              <a:t>03/07/2023</a:t>
            </a:fld>
            <a:endParaRPr lang="fr-FR"/>
          </a:p>
        </p:txBody>
      </p:sp>
      <p:sp>
        <p:nvSpPr>
          <p:cNvPr id="8" name="Espace réservé du pied de page 7">
            <a:extLst>
              <a:ext uri="{FF2B5EF4-FFF2-40B4-BE49-F238E27FC236}">
                <a16:creationId xmlns:a16="http://schemas.microsoft.com/office/drawing/2014/main" id="{8773489C-9E9B-4AC2-B532-DFDFA11A9913}"/>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80A48464-079D-4346-B1F5-3D9AA4C49F72}"/>
              </a:ext>
            </a:extLst>
          </p:cNvPr>
          <p:cNvSpPr>
            <a:spLocks noGrp="1"/>
          </p:cNvSpPr>
          <p:nvPr>
            <p:ph type="sldNum" sz="quarter" idx="12"/>
          </p:nvPr>
        </p:nvSpPr>
        <p:spPr/>
        <p:txBody>
          <a:bodyPr/>
          <a:lstStyle/>
          <a:p>
            <a:fld id="{F5CBEE0E-5CD2-4B34-A3CB-7925CFEB149D}" type="slidenum">
              <a:rPr lang="fr-FR" smtClean="0"/>
              <a:t>‹N°›</a:t>
            </a:fld>
            <a:endParaRPr lang="fr-FR"/>
          </a:p>
        </p:txBody>
      </p:sp>
    </p:spTree>
    <p:extLst>
      <p:ext uri="{BB962C8B-B14F-4D97-AF65-F5344CB8AC3E}">
        <p14:creationId xmlns:p14="http://schemas.microsoft.com/office/powerpoint/2010/main" val="2811107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B0F2669-B212-4BA7-BC68-259CBDAAAE4D}"/>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FD520D92-CDAF-44CA-AD1A-0B94CC8FE1EC}"/>
              </a:ext>
            </a:extLst>
          </p:cNvPr>
          <p:cNvSpPr>
            <a:spLocks noGrp="1"/>
          </p:cNvSpPr>
          <p:nvPr>
            <p:ph type="dt" sz="half" idx="10"/>
          </p:nvPr>
        </p:nvSpPr>
        <p:spPr/>
        <p:txBody>
          <a:bodyPr/>
          <a:lstStyle/>
          <a:p>
            <a:fld id="{966D0AF3-4F44-47A8-8A2A-DEC5B660B0D5}" type="datetimeFigureOut">
              <a:rPr lang="fr-FR" smtClean="0"/>
              <a:t>03/07/2023</a:t>
            </a:fld>
            <a:endParaRPr lang="fr-FR"/>
          </a:p>
        </p:txBody>
      </p:sp>
      <p:sp>
        <p:nvSpPr>
          <p:cNvPr id="4" name="Espace réservé du pied de page 3">
            <a:extLst>
              <a:ext uri="{FF2B5EF4-FFF2-40B4-BE49-F238E27FC236}">
                <a16:creationId xmlns:a16="http://schemas.microsoft.com/office/drawing/2014/main" id="{1E6C0F19-A175-49F3-9215-52DAC675B657}"/>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C013E07E-FC9C-4083-BFBE-5DD844AEE4FF}"/>
              </a:ext>
            </a:extLst>
          </p:cNvPr>
          <p:cNvSpPr>
            <a:spLocks noGrp="1"/>
          </p:cNvSpPr>
          <p:nvPr>
            <p:ph type="sldNum" sz="quarter" idx="12"/>
          </p:nvPr>
        </p:nvSpPr>
        <p:spPr/>
        <p:txBody>
          <a:bodyPr/>
          <a:lstStyle/>
          <a:p>
            <a:fld id="{F5CBEE0E-5CD2-4B34-A3CB-7925CFEB149D}" type="slidenum">
              <a:rPr lang="fr-FR" smtClean="0"/>
              <a:t>‹N°›</a:t>
            </a:fld>
            <a:endParaRPr lang="fr-FR"/>
          </a:p>
        </p:txBody>
      </p:sp>
    </p:spTree>
    <p:extLst>
      <p:ext uri="{BB962C8B-B14F-4D97-AF65-F5344CB8AC3E}">
        <p14:creationId xmlns:p14="http://schemas.microsoft.com/office/powerpoint/2010/main" val="2746729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283181D-0F5C-477F-8C36-A1AFA2987935}"/>
              </a:ext>
            </a:extLst>
          </p:cNvPr>
          <p:cNvSpPr>
            <a:spLocks noGrp="1"/>
          </p:cNvSpPr>
          <p:nvPr>
            <p:ph type="dt" sz="half" idx="10"/>
          </p:nvPr>
        </p:nvSpPr>
        <p:spPr/>
        <p:txBody>
          <a:bodyPr/>
          <a:lstStyle/>
          <a:p>
            <a:fld id="{966D0AF3-4F44-47A8-8A2A-DEC5B660B0D5}" type="datetimeFigureOut">
              <a:rPr lang="fr-FR" smtClean="0"/>
              <a:t>03/07/2023</a:t>
            </a:fld>
            <a:endParaRPr lang="fr-FR"/>
          </a:p>
        </p:txBody>
      </p:sp>
      <p:sp>
        <p:nvSpPr>
          <p:cNvPr id="3" name="Espace réservé du pied de page 2">
            <a:extLst>
              <a:ext uri="{FF2B5EF4-FFF2-40B4-BE49-F238E27FC236}">
                <a16:creationId xmlns:a16="http://schemas.microsoft.com/office/drawing/2014/main" id="{421F0007-C6C9-498A-8726-498B4F373194}"/>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207EB9E7-6535-41EE-8B8E-1917FBC84E57}"/>
              </a:ext>
            </a:extLst>
          </p:cNvPr>
          <p:cNvSpPr>
            <a:spLocks noGrp="1"/>
          </p:cNvSpPr>
          <p:nvPr>
            <p:ph type="sldNum" sz="quarter" idx="12"/>
          </p:nvPr>
        </p:nvSpPr>
        <p:spPr/>
        <p:txBody>
          <a:bodyPr/>
          <a:lstStyle/>
          <a:p>
            <a:fld id="{F5CBEE0E-5CD2-4B34-A3CB-7925CFEB149D}" type="slidenum">
              <a:rPr lang="fr-FR" smtClean="0"/>
              <a:t>‹N°›</a:t>
            </a:fld>
            <a:endParaRPr lang="fr-FR"/>
          </a:p>
        </p:txBody>
      </p:sp>
    </p:spTree>
    <p:extLst>
      <p:ext uri="{BB962C8B-B14F-4D97-AF65-F5344CB8AC3E}">
        <p14:creationId xmlns:p14="http://schemas.microsoft.com/office/powerpoint/2010/main" val="35238321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041587E-AC7C-4529-B28E-EB57F39EF728}"/>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4CC749C2-D678-4895-B611-F2B2A55C37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3931589E-50CA-421E-ACF8-D9671D1DFE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73B9BA6-DBB4-4D41-A902-470560F964F0}"/>
              </a:ext>
            </a:extLst>
          </p:cNvPr>
          <p:cNvSpPr>
            <a:spLocks noGrp="1"/>
          </p:cNvSpPr>
          <p:nvPr>
            <p:ph type="dt" sz="half" idx="10"/>
          </p:nvPr>
        </p:nvSpPr>
        <p:spPr/>
        <p:txBody>
          <a:bodyPr/>
          <a:lstStyle/>
          <a:p>
            <a:fld id="{966D0AF3-4F44-47A8-8A2A-DEC5B660B0D5}" type="datetimeFigureOut">
              <a:rPr lang="fr-FR" smtClean="0"/>
              <a:t>03/07/2023</a:t>
            </a:fld>
            <a:endParaRPr lang="fr-FR"/>
          </a:p>
        </p:txBody>
      </p:sp>
      <p:sp>
        <p:nvSpPr>
          <p:cNvPr id="6" name="Espace réservé du pied de page 5">
            <a:extLst>
              <a:ext uri="{FF2B5EF4-FFF2-40B4-BE49-F238E27FC236}">
                <a16:creationId xmlns:a16="http://schemas.microsoft.com/office/drawing/2014/main" id="{1678674D-9738-4F99-8188-F45759C7EBCD}"/>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FF2D4C3-E259-425C-AF27-760A251C1F02}"/>
              </a:ext>
            </a:extLst>
          </p:cNvPr>
          <p:cNvSpPr>
            <a:spLocks noGrp="1"/>
          </p:cNvSpPr>
          <p:nvPr>
            <p:ph type="sldNum" sz="quarter" idx="12"/>
          </p:nvPr>
        </p:nvSpPr>
        <p:spPr/>
        <p:txBody>
          <a:bodyPr/>
          <a:lstStyle/>
          <a:p>
            <a:fld id="{F5CBEE0E-5CD2-4B34-A3CB-7925CFEB149D}" type="slidenum">
              <a:rPr lang="fr-FR" smtClean="0"/>
              <a:t>‹N°›</a:t>
            </a:fld>
            <a:endParaRPr lang="fr-FR"/>
          </a:p>
        </p:txBody>
      </p:sp>
    </p:spTree>
    <p:extLst>
      <p:ext uri="{BB962C8B-B14F-4D97-AF65-F5344CB8AC3E}">
        <p14:creationId xmlns:p14="http://schemas.microsoft.com/office/powerpoint/2010/main" val="1841924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F814B8-0C86-487B-AC07-7AA6676553B8}"/>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97BC2283-B01B-4F6E-BDFE-E4A5D39B68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27A4646B-BBAA-4332-9679-69820159D7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D22A38F-07C5-40BA-9ADA-EB09E7358C42}"/>
              </a:ext>
            </a:extLst>
          </p:cNvPr>
          <p:cNvSpPr>
            <a:spLocks noGrp="1"/>
          </p:cNvSpPr>
          <p:nvPr>
            <p:ph type="dt" sz="half" idx="10"/>
          </p:nvPr>
        </p:nvSpPr>
        <p:spPr/>
        <p:txBody>
          <a:bodyPr/>
          <a:lstStyle/>
          <a:p>
            <a:fld id="{966D0AF3-4F44-47A8-8A2A-DEC5B660B0D5}" type="datetimeFigureOut">
              <a:rPr lang="fr-FR" smtClean="0"/>
              <a:t>03/07/2023</a:t>
            </a:fld>
            <a:endParaRPr lang="fr-FR"/>
          </a:p>
        </p:txBody>
      </p:sp>
      <p:sp>
        <p:nvSpPr>
          <p:cNvPr id="6" name="Espace réservé du pied de page 5">
            <a:extLst>
              <a:ext uri="{FF2B5EF4-FFF2-40B4-BE49-F238E27FC236}">
                <a16:creationId xmlns:a16="http://schemas.microsoft.com/office/drawing/2014/main" id="{E63E2F2C-E3A9-427D-ADC0-7FA1F4CFAD8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36B325C-F81F-4CB8-8635-289A5DC05EAB}"/>
              </a:ext>
            </a:extLst>
          </p:cNvPr>
          <p:cNvSpPr>
            <a:spLocks noGrp="1"/>
          </p:cNvSpPr>
          <p:nvPr>
            <p:ph type="sldNum" sz="quarter" idx="12"/>
          </p:nvPr>
        </p:nvSpPr>
        <p:spPr/>
        <p:txBody>
          <a:bodyPr/>
          <a:lstStyle/>
          <a:p>
            <a:fld id="{F5CBEE0E-5CD2-4B34-A3CB-7925CFEB149D}" type="slidenum">
              <a:rPr lang="fr-FR" smtClean="0"/>
              <a:t>‹N°›</a:t>
            </a:fld>
            <a:endParaRPr lang="fr-FR"/>
          </a:p>
        </p:txBody>
      </p:sp>
    </p:spTree>
    <p:extLst>
      <p:ext uri="{BB962C8B-B14F-4D97-AF65-F5344CB8AC3E}">
        <p14:creationId xmlns:p14="http://schemas.microsoft.com/office/powerpoint/2010/main" val="32016967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841572E-6391-4FCF-B673-90AA9D4E94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367F6A8-6EA0-4800-818A-62A174EC5A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5F1F41C-2813-4078-BAD0-5F958DD102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6D0AF3-4F44-47A8-8A2A-DEC5B660B0D5}" type="datetimeFigureOut">
              <a:rPr lang="fr-FR" smtClean="0"/>
              <a:t>03/07/2023</a:t>
            </a:fld>
            <a:endParaRPr lang="fr-FR"/>
          </a:p>
        </p:txBody>
      </p:sp>
      <p:sp>
        <p:nvSpPr>
          <p:cNvPr id="5" name="Espace réservé du pied de page 4">
            <a:extLst>
              <a:ext uri="{FF2B5EF4-FFF2-40B4-BE49-F238E27FC236}">
                <a16:creationId xmlns:a16="http://schemas.microsoft.com/office/drawing/2014/main" id="{AD2F8C6D-D8A0-451A-B394-6C210207CF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069AF3D1-07DE-4F3D-86D1-F081BA7A66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CBEE0E-5CD2-4B34-A3CB-7925CFEB149D}" type="slidenum">
              <a:rPr lang="fr-FR" smtClean="0"/>
              <a:t>‹N°›</a:t>
            </a:fld>
            <a:endParaRPr lang="fr-FR"/>
          </a:p>
        </p:txBody>
      </p:sp>
    </p:spTree>
    <p:extLst>
      <p:ext uri="{BB962C8B-B14F-4D97-AF65-F5344CB8AC3E}">
        <p14:creationId xmlns:p14="http://schemas.microsoft.com/office/powerpoint/2010/main" val="3700747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6B606FD6-2E67-14C5-D70B-61AFD4099296}"/>
              </a:ext>
            </a:extLst>
          </p:cNvPr>
          <p:cNvSpPr>
            <a:spLocks noGrp="1"/>
          </p:cNvSpPr>
          <p:nvPr>
            <p:ph idx="1"/>
          </p:nvPr>
        </p:nvSpPr>
        <p:spPr>
          <a:xfrm>
            <a:off x="6384302" y="14508"/>
            <a:ext cx="4890917" cy="4873625"/>
          </a:xfrm>
        </p:spPr>
        <p:txBody>
          <a:bodyPr/>
          <a:lstStyle/>
          <a:p>
            <a:r>
              <a:rPr lang="fr-FR" b="1" dirty="0">
                <a:solidFill>
                  <a:schemeClr val="bg1"/>
                </a:solidFill>
              </a:rPr>
              <a:t>Prototypage, petite série</a:t>
            </a:r>
          </a:p>
          <a:p>
            <a:r>
              <a:rPr lang="fr-FR" b="1" dirty="0">
                <a:solidFill>
                  <a:schemeClr val="bg1"/>
                </a:solidFill>
              </a:rPr>
              <a:t>Fabrication Numérique</a:t>
            </a:r>
          </a:p>
          <a:p>
            <a:r>
              <a:rPr lang="fr-FR" b="1" dirty="0">
                <a:solidFill>
                  <a:schemeClr val="bg1"/>
                </a:solidFill>
              </a:rPr>
              <a:t>Electronique</a:t>
            </a:r>
          </a:p>
          <a:p>
            <a:r>
              <a:rPr lang="fr-FR" b="1" dirty="0">
                <a:solidFill>
                  <a:schemeClr val="bg1"/>
                </a:solidFill>
              </a:rPr>
              <a:t>Conception 2D/3D</a:t>
            </a:r>
          </a:p>
          <a:p>
            <a:r>
              <a:rPr lang="fr-FR" b="1" dirty="0">
                <a:solidFill>
                  <a:schemeClr val="bg1"/>
                </a:solidFill>
              </a:rPr>
              <a:t>Programmation</a:t>
            </a:r>
          </a:p>
          <a:p>
            <a:r>
              <a:rPr lang="fr-FR" b="1" dirty="0">
                <a:solidFill>
                  <a:schemeClr val="bg1"/>
                </a:solidFill>
              </a:rPr>
              <a:t>Réalité virtuelle</a:t>
            </a:r>
          </a:p>
        </p:txBody>
      </p:sp>
      <p:sp>
        <p:nvSpPr>
          <p:cNvPr id="4" name="Espace réservé du texte 3">
            <a:extLst>
              <a:ext uri="{FF2B5EF4-FFF2-40B4-BE49-F238E27FC236}">
                <a16:creationId xmlns:a16="http://schemas.microsoft.com/office/drawing/2014/main" id="{9DDDADF1-AEDF-3CD8-36C4-A55038ADE8F6}"/>
              </a:ext>
            </a:extLst>
          </p:cNvPr>
          <p:cNvSpPr>
            <a:spLocks noGrp="1"/>
          </p:cNvSpPr>
          <p:nvPr>
            <p:ph type="body" sz="half" idx="2"/>
          </p:nvPr>
        </p:nvSpPr>
        <p:spPr>
          <a:xfrm>
            <a:off x="5952062" y="539570"/>
            <a:ext cx="5956736" cy="6133809"/>
          </a:xfrm>
        </p:spPr>
        <p:txBody>
          <a:bodyPr vert="horz" lIns="91440" tIns="45720" rIns="91440" bIns="45720" rtlCol="0" anchor="t">
            <a:normAutofit lnSpcReduction="10000"/>
          </a:bodyPr>
          <a:lstStyle/>
          <a:p>
            <a:pPr algn="just"/>
            <a:r>
              <a:rPr lang="fr-FR" sz="2000" dirty="0"/>
              <a:t>Dans le cadre de Science 2024, l’</a:t>
            </a:r>
            <a:r>
              <a:rPr lang="fr-FR" sz="2000" dirty="0" err="1"/>
              <a:t>Efrei</a:t>
            </a:r>
            <a:r>
              <a:rPr lang="fr-FR" sz="2000" dirty="0"/>
              <a:t> travaille avec plusieurs fédérations sur la géolocalisation en intérieur des athlètes. </a:t>
            </a:r>
          </a:p>
          <a:p>
            <a:pPr algn="just"/>
            <a:r>
              <a:rPr lang="fr-FR" sz="2000" dirty="0"/>
              <a:t>Dans le cadre de notre collaboration avec la Fédération Française de Natation, il nous a été demandé de géolocaliser les joueurs de </a:t>
            </a:r>
            <a:r>
              <a:rPr lang="fr-FR" sz="2000" dirty="0" err="1"/>
              <a:t>WaterPolo</a:t>
            </a:r>
            <a:r>
              <a:rPr lang="fr-FR" sz="2000" dirty="0"/>
              <a:t>, d’où la nécessiter de réaliser un boitier étanche .</a:t>
            </a:r>
          </a:p>
          <a:p>
            <a:pPr algn="just"/>
            <a:r>
              <a:rPr lang="fr-FR" sz="2000" dirty="0"/>
              <a:t>Le premier jalon fut de concevoir et fabriquer un boitier accueillant la balise (ou Tag) ainsi qu’un capot accueillant la batterie, comme montrée ci-contre, le tout se logeant dans le bonnet de l’athlète.</a:t>
            </a:r>
          </a:p>
          <a:p>
            <a:pPr algn="just"/>
            <a:r>
              <a:rPr lang="fr-FR" sz="2000" dirty="0"/>
              <a:t>Le boitier a été modélisé sous </a:t>
            </a:r>
            <a:r>
              <a:rPr lang="fr-FR" sz="2000" dirty="0" err="1"/>
              <a:t>Solidworks</a:t>
            </a:r>
            <a:r>
              <a:rPr lang="fr-FR" sz="2000" dirty="0"/>
              <a:t> et de nombreuses versions ont pu être imprimées par dépôt de filament afin de converger vers un boitier le plus compact possible. L’étanchéité entre le boitier et le capot est assurée par un joint de 3mm de diamètre collé sur le boitier, une partie saillante sur le capot venant comprimer ce dernier. </a:t>
            </a:r>
          </a:p>
          <a:p>
            <a:pPr algn="just"/>
            <a:r>
              <a:rPr lang="fr-FR" sz="2000" dirty="0"/>
              <a:t>Après les premiers  tests en piscine, la suite sera d’ajouter une pièce adaptée  à la forme du crane de l’athlète afin d’améliorer l’ergonomie.</a:t>
            </a:r>
            <a:endParaRPr lang="fr-FR" dirty="0"/>
          </a:p>
        </p:txBody>
      </p:sp>
      <p:pic>
        <p:nvPicPr>
          <p:cNvPr id="8" name="Image 7" descr="Une image contenant texte, horloge&#10;&#10;Description générée automatiquement">
            <a:extLst>
              <a:ext uri="{FF2B5EF4-FFF2-40B4-BE49-F238E27FC236}">
                <a16:creationId xmlns:a16="http://schemas.microsoft.com/office/drawing/2014/main" id="{77E0F3FD-C2BE-5DDD-6C04-15C40F8FBA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618" y="183938"/>
            <a:ext cx="2181770" cy="711265"/>
          </a:xfrm>
          <a:prstGeom prst="rect">
            <a:avLst/>
          </a:prstGeom>
        </p:spPr>
      </p:pic>
      <p:pic>
        <p:nvPicPr>
          <p:cNvPr id="5" name="Image 4" descr="Une image contenant Appareils électroniques, Appareil électronique, gadget, intérieur&#10;&#10;Description générée automatiquement">
            <a:extLst>
              <a:ext uri="{FF2B5EF4-FFF2-40B4-BE49-F238E27FC236}">
                <a16:creationId xmlns:a16="http://schemas.microsoft.com/office/drawing/2014/main" id="{AF126893-8915-0862-4E81-CEF616403C5A}"/>
              </a:ext>
            </a:extLst>
          </p:cNvPr>
          <p:cNvPicPr>
            <a:picLocks noChangeAspect="1"/>
          </p:cNvPicPr>
          <p:nvPr/>
        </p:nvPicPr>
        <p:blipFill rotWithShape="1">
          <a:blip r:embed="rId4">
            <a:extLst>
              <a:ext uri="{28A0092B-C50C-407E-A947-70E740481C1C}">
                <a14:useLocalDpi xmlns:a14="http://schemas.microsoft.com/office/drawing/2010/main" val="0"/>
              </a:ext>
            </a:extLst>
          </a:blip>
          <a:srcRect l="13054" t="-4685" b="9596"/>
          <a:stretch/>
        </p:blipFill>
        <p:spPr>
          <a:xfrm rot="5400000">
            <a:off x="2887649" y="1649841"/>
            <a:ext cx="2992844" cy="2454846"/>
          </a:xfrm>
          <a:prstGeom prst="rect">
            <a:avLst/>
          </a:prstGeom>
        </p:spPr>
      </p:pic>
      <p:pic>
        <p:nvPicPr>
          <p:cNvPr id="12" name="Image 11" descr="Une image contenant croquis, Aluminium, conception&#10;&#10;Description générée automatiquement">
            <a:extLst>
              <a:ext uri="{FF2B5EF4-FFF2-40B4-BE49-F238E27FC236}">
                <a16:creationId xmlns:a16="http://schemas.microsoft.com/office/drawing/2014/main" id="{D83FFEEC-5C9D-9DD0-4BB1-940846760442}"/>
              </a:ext>
            </a:extLst>
          </p:cNvPr>
          <p:cNvPicPr>
            <a:picLocks noChangeAspect="1"/>
          </p:cNvPicPr>
          <p:nvPr/>
        </p:nvPicPr>
        <p:blipFill rotWithShape="1">
          <a:blip r:embed="rId5">
            <a:extLst>
              <a:ext uri="{28A0092B-C50C-407E-A947-70E740481C1C}">
                <a14:useLocalDpi xmlns:a14="http://schemas.microsoft.com/office/drawing/2010/main" val="0"/>
              </a:ext>
            </a:extLst>
          </a:blip>
          <a:srcRect l="16326" t="11530" r="18936" b="8954"/>
          <a:stretch/>
        </p:blipFill>
        <p:spPr>
          <a:xfrm>
            <a:off x="174343" y="1380843"/>
            <a:ext cx="3087229" cy="2992843"/>
          </a:xfrm>
          <a:prstGeom prst="rect">
            <a:avLst/>
          </a:prstGeom>
        </p:spPr>
      </p:pic>
      <p:pic>
        <p:nvPicPr>
          <p:cNvPr id="15" name="Image 14" descr="Une image contenant conception, capture d’écran, art&#10;&#10;Description générée automatiquement">
            <a:extLst>
              <a:ext uri="{FF2B5EF4-FFF2-40B4-BE49-F238E27FC236}">
                <a16:creationId xmlns:a16="http://schemas.microsoft.com/office/drawing/2014/main" id="{B452B390-2FE4-1A08-2A8C-3EB4EA1214B6}"/>
              </a:ext>
            </a:extLst>
          </p:cNvPr>
          <p:cNvPicPr>
            <a:picLocks noChangeAspect="1"/>
          </p:cNvPicPr>
          <p:nvPr/>
        </p:nvPicPr>
        <p:blipFill rotWithShape="1">
          <a:blip r:embed="rId6">
            <a:extLst>
              <a:ext uri="{28A0092B-C50C-407E-A947-70E740481C1C}">
                <a14:useLocalDpi xmlns:a14="http://schemas.microsoft.com/office/drawing/2010/main" val="0"/>
              </a:ext>
            </a:extLst>
          </a:blip>
          <a:srcRect l="22615" t="30169"/>
          <a:stretch/>
        </p:blipFill>
        <p:spPr>
          <a:xfrm>
            <a:off x="168152" y="4373686"/>
            <a:ext cx="3093420" cy="2203183"/>
          </a:xfrm>
          <a:prstGeom prst="rect">
            <a:avLst/>
          </a:prstGeom>
        </p:spPr>
      </p:pic>
      <p:pic>
        <p:nvPicPr>
          <p:cNvPr id="17" name="Image 16" descr="Une image contenant Parallèle, ligne, câble, croquis&#10;&#10;Description générée automatiquement">
            <a:extLst>
              <a:ext uri="{FF2B5EF4-FFF2-40B4-BE49-F238E27FC236}">
                <a16:creationId xmlns:a16="http://schemas.microsoft.com/office/drawing/2014/main" id="{91291E6F-472E-98DD-C76E-80FB33BFC829}"/>
              </a:ext>
            </a:extLst>
          </p:cNvPr>
          <p:cNvPicPr>
            <a:picLocks noChangeAspect="1"/>
          </p:cNvPicPr>
          <p:nvPr/>
        </p:nvPicPr>
        <p:blipFill rotWithShape="1">
          <a:blip r:embed="rId7">
            <a:extLst>
              <a:ext uri="{28A0092B-C50C-407E-A947-70E740481C1C}">
                <a14:useLocalDpi xmlns:a14="http://schemas.microsoft.com/office/drawing/2010/main" val="0"/>
              </a:ext>
            </a:extLst>
          </a:blip>
          <a:srcRect l="18295"/>
          <a:stretch/>
        </p:blipFill>
        <p:spPr>
          <a:xfrm>
            <a:off x="3261572" y="4373686"/>
            <a:ext cx="2225063" cy="2149362"/>
          </a:xfrm>
          <a:prstGeom prst="rect">
            <a:avLst/>
          </a:prstGeom>
        </p:spPr>
      </p:pic>
    </p:spTree>
    <p:extLst>
      <p:ext uri="{BB962C8B-B14F-4D97-AF65-F5344CB8AC3E}">
        <p14:creationId xmlns:p14="http://schemas.microsoft.com/office/powerpoint/2010/main" val="3821563182"/>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78474D8B20248409DFE434869CF7C63" ma:contentTypeVersion="14" ma:contentTypeDescription="Crée un document." ma:contentTypeScope="" ma:versionID="b0e8e4265acd805659dc139a5495a81d">
  <xsd:schema xmlns:xsd="http://www.w3.org/2001/XMLSchema" xmlns:xs="http://www.w3.org/2001/XMLSchema" xmlns:p="http://schemas.microsoft.com/office/2006/metadata/properties" xmlns:ns3="c42ba3f4-0d06-4f45-aedb-3562875dcc14" xmlns:ns4="efe581bb-e031-4b52-b16e-a1a760795c9d" targetNamespace="http://schemas.microsoft.com/office/2006/metadata/properties" ma:root="true" ma:fieldsID="ccb9106a6f4728e462a7a1c7029d0339" ns3:_="" ns4:_="">
    <xsd:import namespace="c42ba3f4-0d06-4f45-aedb-3562875dcc14"/>
    <xsd:import namespace="efe581bb-e031-4b52-b16e-a1a760795c9d"/>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Location" minOccurs="0"/>
                <xsd:element ref="ns3:MediaLengthInSeconds"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2ba3f4-0d06-4f45-aedb-3562875dcc1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fe581bb-e031-4b52-b16e-a1a760795c9d"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element name="SharingHintHash" ma:index="12"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883CBE2-EDBA-4B8E-9C83-8AC634899354}">
  <ds:schemaRefs>
    <ds:schemaRef ds:uri="c42ba3f4-0d06-4f45-aedb-3562875dcc14"/>
    <ds:schemaRef ds:uri="efe581bb-e031-4b52-b16e-a1a760795c9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6A41CD6-3B50-4E78-927A-EFD5785520FE}">
  <ds:schemaRefs>
    <ds:schemaRef ds:uri="c42ba3f4-0d06-4f45-aedb-3562875dcc14"/>
    <ds:schemaRef ds:uri="efe581bb-e031-4b52-b16e-a1a760795c9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295842DC-98DF-436B-9F94-66A19C253DA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61</TotalTime>
  <Words>194</Words>
  <Application>Microsoft Office PowerPoint</Application>
  <PresentationFormat>Grand écran</PresentationFormat>
  <Paragraphs>12</Paragraphs>
  <Slides>1</Slides>
  <Notes>1</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vt:i4>
      </vt:variant>
    </vt:vector>
  </HeadingPairs>
  <TitlesOfParts>
    <vt:vector size="5" baseType="lpstr">
      <vt:lpstr>Arial</vt:lpstr>
      <vt:lpstr>Calibri</vt:lpstr>
      <vt:lpstr>Calibri Light</vt:lpstr>
      <vt:lpstr>Thème Office</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Remi GRIOT</dc:creator>
  <cp:lastModifiedBy>Rémi GRIOT</cp:lastModifiedBy>
  <cp:revision>6</cp:revision>
  <cp:lastPrinted>2021-03-10T07:56:32Z</cp:lastPrinted>
  <dcterms:created xsi:type="dcterms:W3CDTF">2020-10-21T13:12:23Z</dcterms:created>
  <dcterms:modified xsi:type="dcterms:W3CDTF">2023-07-03T20:25:35Z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0x010100C78474D8B20248409DFE434869CF7C63</vt:lpwstr>
  </property>
</Properties>
</file>

<file path=docProps/thumbnail.jpeg>
</file>